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55DF17-8A33-4CF8-A85D-081D09E758BE}" type="datetimeFigureOut">
              <a:rPr lang="es-MX" smtClean="0"/>
              <a:t>08/09/2013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4C58ED4-5A21-4204-A884-3643F726C6B6}" type="slidenum">
              <a:rPr lang="es-MX" smtClean="0"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tmail.rincondelvago.com/" TargetMode="External"/><Relationship Id="rId2" Type="http://schemas.openxmlformats.org/officeDocument/2006/relationships/hyperlink" Target="http://enowenespand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1028894" y="260648"/>
            <a:ext cx="6468518" cy="1080120"/>
          </a:xfrm>
        </p:spPr>
        <p:txBody>
          <a:bodyPr/>
          <a:lstStyle/>
          <a:p>
            <a:pPr algn="ctr"/>
            <a:r>
              <a:rPr lang="es-MX" sz="4800" dirty="0" smtClean="0">
                <a:latin typeface="BatangChe" pitchFamily="49" charset="-127"/>
                <a:ea typeface="BatangChe" pitchFamily="49" charset="-127"/>
              </a:rPr>
              <a:t>MINERALES DE COBRE</a:t>
            </a:r>
            <a:endParaRPr lang="es-MX" sz="48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3028"/>
            <a:ext cx="5949748" cy="38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s-MX" dirty="0" smtClean="0"/>
              <a:t>Bibliografía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547664" y="1700808"/>
            <a:ext cx="6400800" cy="417646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Vallejo/Trejo/Martínez,(1994),Química tercer grado, </a:t>
            </a:r>
            <a:r>
              <a:rPr lang="es-MX" dirty="0" err="1" smtClean="0">
                <a:latin typeface="Gulim" pitchFamily="34" charset="-127"/>
                <a:ea typeface="Gulim" pitchFamily="34" charset="-127"/>
              </a:rPr>
              <a:t>México,D.F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., Publicaciones cultura.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León R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.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Cueva M., (1996),descubre el mundo de la química 2,méxico D.F., Prentice-Hall Hispanoamericana.</a:t>
            </a:r>
            <a:endParaRPr lang="es-MX" dirty="0">
              <a:latin typeface="Gulim" pitchFamily="34" charset="-127"/>
              <a:ea typeface="Gulim" pitchFamily="34" charset="-127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s-MX" dirty="0" err="1" smtClean="0">
                <a:latin typeface="Gulim" pitchFamily="34" charset="-127"/>
                <a:ea typeface="Gulim" pitchFamily="34" charset="-127"/>
              </a:rPr>
              <a:t>Dominguez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, R, (19937), Curso elemental de </a:t>
            </a:r>
            <a:r>
              <a:rPr lang="es-MX" dirty="0" err="1" smtClean="0">
                <a:latin typeface="Gulim" pitchFamily="34" charset="-127"/>
                <a:ea typeface="Gulim" pitchFamily="34" charset="-127"/>
              </a:rPr>
              <a:t>química,México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D.F.,</a:t>
            </a:r>
            <a:r>
              <a:rPr lang="es-MX" dirty="0" err="1">
                <a:latin typeface="Gulim" pitchFamily="34" charset="-127"/>
                <a:ea typeface="Gulim" pitchFamily="34" charset="-127"/>
              </a:rPr>
              <a:t>P</a:t>
            </a:r>
            <a:r>
              <a:rPr lang="es-MX" dirty="0" err="1" smtClean="0">
                <a:latin typeface="Gulim" pitchFamily="34" charset="-127"/>
                <a:ea typeface="Gulim" pitchFamily="34" charset="-127"/>
              </a:rPr>
              <a:t>orrua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, S.A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Alex B.()¿Cómo se extrae el mineral del cobre?,3-septiembre-201310:54pm., </a:t>
            </a:r>
            <a:r>
              <a:rPr lang="es-MX" dirty="0" smtClean="0">
                <a:latin typeface="Gulim" pitchFamily="34" charset="-127"/>
                <a:ea typeface="Gulim" pitchFamily="34" charset="-127"/>
                <a:hlinkClick r:id="rId2"/>
              </a:rPr>
              <a:t>http://enowenespand.com</a:t>
            </a:r>
            <a:endParaRPr lang="es-MX" dirty="0" smtClean="0">
              <a:latin typeface="Gulim" pitchFamily="34" charset="-127"/>
              <a:ea typeface="Gulim" pitchFamily="34" charset="-127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El </a:t>
            </a:r>
            <a:r>
              <a:rPr lang="es-MX" dirty="0" err="1" smtClean="0">
                <a:latin typeface="Gulim" pitchFamily="34" charset="-127"/>
                <a:ea typeface="Gulim" pitchFamily="34" charset="-127"/>
              </a:rPr>
              <a:t>rincon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del vago, en salamanca, (1998), Industrial:cobre,06-septiembre-2013 11:05 pm., </a:t>
            </a:r>
            <a:r>
              <a:rPr lang="es-MX" dirty="0" smtClean="0">
                <a:latin typeface="Gulim" pitchFamily="34" charset="-127"/>
                <a:ea typeface="Gulim" pitchFamily="34" charset="-127"/>
                <a:hlinkClick r:id="rId3"/>
              </a:rPr>
              <a:t>http://hotmail.rincondelvago.com</a:t>
            </a:r>
            <a:endParaRPr lang="es-MX" dirty="0" smtClean="0">
              <a:latin typeface="Gulim" pitchFamily="34" charset="-127"/>
              <a:ea typeface="Gulim" pitchFamily="34" charset="-127"/>
            </a:endParaRPr>
          </a:p>
          <a:p>
            <a:pPr algn="l"/>
            <a:endParaRPr lang="es-MX" dirty="0" smtClean="0"/>
          </a:p>
          <a:p>
            <a:pPr marL="285750" indent="-285750" algn="l">
              <a:buFont typeface="Wingdings" pitchFamily="2" charset="2"/>
              <a:buChar char="Ø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7644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Cobre</a:t>
            </a:r>
            <a:br>
              <a:rPr lang="es-MX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</a:br>
            <a:endParaRPr lang="es-MX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Metal de color rojizo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Maleable y dúctil 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Es muy buen conductor de calor y de electricidad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No es fácil encontrarlo en su estado nativo 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Es uno de los metales industriales de mayor aplicación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>
                <a:latin typeface="Gulim" pitchFamily="34" charset="-127"/>
                <a:ea typeface="Gulim" pitchFamily="34" charset="-127"/>
              </a:rPr>
              <a:t>Sus minerales más comunes son la Cu</a:t>
            </a:r>
            <a:r>
              <a:rPr lang="es-MX" sz="1200" dirty="0" smtClean="0">
                <a:latin typeface="Gulim" pitchFamily="34" charset="-127"/>
                <a:ea typeface="Gulim" pitchFamily="34" charset="-127"/>
              </a:rPr>
              <a:t>2</a:t>
            </a:r>
            <a:r>
              <a:rPr lang="es-MX" sz="2000" dirty="0" smtClean="0">
                <a:latin typeface="Gulim" pitchFamily="34" charset="-127"/>
                <a:ea typeface="Gulim" pitchFamily="34" charset="-127"/>
              </a:rPr>
              <a:t>O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(cuprita) y la </a:t>
            </a:r>
          </a:p>
          <a:p>
            <a:pPr marL="0" indent="0">
              <a:buNone/>
            </a:pPr>
            <a:r>
              <a:rPr lang="es-MX" dirty="0">
                <a:latin typeface="Gulim" pitchFamily="34" charset="-127"/>
                <a:ea typeface="Gulim" pitchFamily="34" charset="-127"/>
              </a:rPr>
              <a:t>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   Cu</a:t>
            </a:r>
            <a:r>
              <a:rPr lang="es-MX" sz="1200" dirty="0" smtClean="0">
                <a:latin typeface="Gulim" pitchFamily="34" charset="-127"/>
                <a:ea typeface="Gulim" pitchFamily="34" charset="-127"/>
              </a:rPr>
              <a:t>3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CO</a:t>
            </a:r>
            <a:r>
              <a:rPr lang="es-MX" sz="1200" dirty="0" smtClean="0">
                <a:latin typeface="Gulim" pitchFamily="34" charset="-127"/>
                <a:ea typeface="Gulim" pitchFamily="34" charset="-127"/>
              </a:rPr>
              <a:t>3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 (OH)</a:t>
            </a:r>
            <a:r>
              <a:rPr lang="es-MX" sz="1200" dirty="0" smtClean="0">
                <a:latin typeface="Gulim" pitchFamily="34" charset="-127"/>
                <a:ea typeface="Gulim" pitchFamily="34" charset="-127"/>
              </a:rPr>
              <a:t>2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(malaquita).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327920" cy="174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095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04" y="4364243"/>
            <a:ext cx="2170212" cy="144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7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2924944"/>
            <a:ext cx="5040560" cy="1656184"/>
          </a:xfrm>
        </p:spPr>
        <p:txBody>
          <a:bodyPr>
            <a:noAutofit/>
          </a:bodyPr>
          <a:lstStyle/>
          <a:p>
            <a:r>
              <a:rPr lang="es-MX" sz="11000" dirty="0" smtClean="0"/>
              <a:t>Cu</a:t>
            </a:r>
            <a:endParaRPr lang="es-MX" sz="11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pPr algn="ctr"/>
            <a:r>
              <a:rPr lang="es-MX" dirty="0" smtClean="0">
                <a:latin typeface="Gulim" pitchFamily="34" charset="-127"/>
                <a:ea typeface="Gulim" pitchFamily="34" charset="-127"/>
              </a:rPr>
              <a:t>formula química</a:t>
            </a:r>
            <a:endParaRPr lang="es-MX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695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695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1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Gulim" pitchFamily="34" charset="-127"/>
                <a:ea typeface="Gulim" pitchFamily="34" charset="-127"/>
              </a:rPr>
              <a:t>industrias</a:t>
            </a:r>
            <a:endParaRPr lang="es-MX" sz="48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Industria automotriz</a:t>
            </a:r>
            <a:endParaRPr lang="es-MX" dirty="0"/>
          </a:p>
          <a:p>
            <a:r>
              <a:rPr lang="es-MX" dirty="0" smtClean="0"/>
              <a:t>La </a:t>
            </a:r>
            <a:r>
              <a:rPr lang="es-MX" dirty="0"/>
              <a:t>industria de la construcción es uno de los principales consumidores de cobre, utilizado para el cableado de edificaciones, tuberías de agua y de gas, sistemas térmicos, </a:t>
            </a:r>
            <a:r>
              <a:rPr lang="es-MX" dirty="0" smtClean="0"/>
              <a:t>techumbres</a:t>
            </a:r>
          </a:p>
          <a:p>
            <a:r>
              <a:rPr lang="es-MX" dirty="0" smtClean="0"/>
              <a:t>Industria eléctrica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44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5418"/>
            <a:ext cx="7924800" cy="1143000"/>
          </a:xfrm>
        </p:spPr>
        <p:txBody>
          <a:bodyPr/>
          <a:lstStyle/>
          <a:p>
            <a:pPr algn="ctr"/>
            <a:r>
              <a:rPr lang="es-MX" dirty="0" smtClean="0">
                <a:latin typeface="BatangChe" pitchFamily="49" charset="-127"/>
                <a:ea typeface="BatangChe" pitchFamily="49" charset="-127"/>
                <a:cs typeface="Arial" pitchFamily="34" charset="0"/>
              </a:rPr>
              <a:t>Productos y usos</a:t>
            </a:r>
            <a:endParaRPr lang="es-MX" dirty="0">
              <a:latin typeface="BatangChe" pitchFamily="49" charset="-127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166843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s-MX" sz="2400" dirty="0" smtClean="0">
                <a:latin typeface="Gulim" pitchFamily="34" charset="-127"/>
                <a:ea typeface="Gulim" pitchFamily="34" charset="-127"/>
              </a:rPr>
              <a:t>Es el segundo metal industrial en importancia.</a:t>
            </a:r>
          </a:p>
          <a:p>
            <a:endParaRPr lang="es-MX" sz="2400" dirty="0" smtClean="0">
              <a:latin typeface="Gulim" pitchFamily="34" charset="-127"/>
              <a:ea typeface="Gulim" pitchFamily="34" charset="-12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MX" sz="2400" dirty="0" smtClean="0">
                <a:latin typeface="Gulim" pitchFamily="34" charset="-127"/>
                <a:ea typeface="Gulim" pitchFamily="34" charset="-127"/>
              </a:rPr>
              <a:t>Si principal aplicación es en la aplicación de conductores.</a:t>
            </a:r>
          </a:p>
          <a:p>
            <a:endParaRPr lang="es-MX" sz="2400" dirty="0" smtClean="0">
              <a:latin typeface="Gulim" pitchFamily="34" charset="-127"/>
              <a:ea typeface="Gulim" pitchFamily="34" charset="-12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MX" sz="2400" dirty="0" smtClean="0">
                <a:latin typeface="Gulim" pitchFamily="34" charset="-127"/>
                <a:ea typeface="Gulim" pitchFamily="34" charset="-127"/>
              </a:rPr>
              <a:t> Su principal empleo en la actualidad está relacionado con la electrónica y la electricidad, por su excelente conductividad de la electricidad y del calor.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2400" dirty="0" smtClean="0">
                <a:latin typeface="Gulim" pitchFamily="34" charset="-127"/>
                <a:ea typeface="Gulim" pitchFamily="34" charset="-127"/>
              </a:rPr>
              <a:t>Ocupa un lugar destacado en la fabricación de tuberías y monedas.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2400" dirty="0" smtClean="0">
                <a:latin typeface="Gulim" pitchFamily="34" charset="-127"/>
                <a:ea typeface="Gulim" pitchFamily="34" charset="-127"/>
              </a:rPr>
              <a:t>Elaboración de alambiques y productos de artesanía.</a:t>
            </a:r>
          </a:p>
          <a:p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347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4800" cy="417646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s-MX" sz="1700" dirty="0" smtClean="0">
                <a:latin typeface="Gulim" pitchFamily="34" charset="-127"/>
                <a:ea typeface="Gulim" pitchFamily="34" charset="-127"/>
              </a:rPr>
              <a:t>cables y líneas de alta tensión </a:t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>exteriores como en el cableado eléctrico </a:t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>en interiores, cables de lámparas </a:t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>maquinaria eléctrica en general: generadores, motores, reguladores, equipos de señalización, aparatos electromagnéticos y sistemas de comunicaciones.</a:t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s-MX" sz="1700" dirty="0" smtClean="0">
                <a:latin typeface="Gulim" pitchFamily="34" charset="-127"/>
                <a:ea typeface="Gulim" pitchFamily="34" charset="-127"/>
              </a:rPr>
            </a:br>
            <a:r>
              <a:rPr lang="es-MX" sz="1700" dirty="0" smtClean="0">
                <a:latin typeface="Gulim" pitchFamily="34" charset="-127"/>
                <a:ea typeface="Gulim" pitchFamily="34" charset="-127"/>
              </a:rPr>
              <a:t>En un tiempo era frecuente reforzar con cobre la quilla de los barcos de madera para proteger el casco ante posibles colisiones. </a:t>
            </a:r>
            <a:endParaRPr lang="es-MX" sz="17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5616" y="5022468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Gulim" pitchFamily="34" charset="-127"/>
                <a:ea typeface="Gulim" pitchFamily="34" charset="-127"/>
              </a:rPr>
              <a:t>Molinos </a:t>
            </a:r>
            <a:r>
              <a:rPr lang="es-MX" sz="2000" dirty="0">
                <a:latin typeface="Gulim" pitchFamily="34" charset="-127"/>
                <a:ea typeface="Gulim" pitchFamily="34" charset="-127"/>
              </a:rPr>
              <a:t>de viento y en los paneles solares</a:t>
            </a:r>
          </a:p>
        </p:txBody>
      </p:sp>
    </p:spTree>
    <p:extLst>
      <p:ext uri="{BB962C8B-B14F-4D97-AF65-F5344CB8AC3E}">
        <p14:creationId xmlns:p14="http://schemas.microsoft.com/office/powerpoint/2010/main" val="178130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43356" y="836712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Gulim" pitchFamily="34" charset="-127"/>
                <a:ea typeface="Gulim" pitchFamily="34" charset="-127"/>
              </a:rPr>
              <a:t>PRODUCTOS COMERCIALES</a:t>
            </a:r>
          </a:p>
          <a:p>
            <a:endParaRPr lang="es-MX" sz="24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MX" sz="2400" dirty="0" smtClean="0">
                <a:latin typeface="Gulim" pitchFamily="34" charset="-127"/>
                <a:ea typeface="Gulim" pitchFamily="34" charset="-127"/>
              </a:rPr>
              <a:t>En el mercado del cobre se distingue:</a:t>
            </a:r>
          </a:p>
          <a:p>
            <a:endParaRPr lang="es-MX" sz="24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MX" sz="2400" dirty="0" smtClean="0">
                <a:latin typeface="Gulim" pitchFamily="34" charset="-127"/>
                <a:ea typeface="Gulim" pitchFamily="34" charset="-127"/>
              </a:rPr>
              <a:t>•El cobre electrolítico, con 99,93%, de Cu, que se emplea en electricidad en forma de flejes, alambres, barras o cintas.</a:t>
            </a:r>
          </a:p>
          <a:p>
            <a:endParaRPr lang="es-MX" sz="24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MX" sz="2400" dirty="0" smtClean="0">
                <a:latin typeface="Gulim" pitchFamily="34" charset="-127"/>
                <a:ea typeface="Gulim" pitchFamily="34" charset="-127"/>
              </a:rPr>
              <a:t>•El cobre normal, de 99,25 %, muy empleado en la fabricación de latones.</a:t>
            </a:r>
          </a:p>
          <a:p>
            <a:endParaRPr lang="es-MX" sz="24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MX" sz="2400" dirty="0" smtClean="0">
                <a:latin typeface="Gulim" pitchFamily="34" charset="-127"/>
                <a:ea typeface="Gulim" pitchFamily="34" charset="-127"/>
              </a:rPr>
              <a:t>•Cobre de 96 a 97 %, empleado para la fabricación de aleaciones ordinarias.</a:t>
            </a:r>
            <a:endParaRPr lang="es-MX" sz="2400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8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75" y="1836716"/>
            <a:ext cx="3090855" cy="22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8" y="0"/>
            <a:ext cx="2425452" cy="198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95594"/>
            <a:ext cx="2376264" cy="17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87" y="4077072"/>
            <a:ext cx="2827214" cy="18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0" y="4108912"/>
            <a:ext cx="26765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7052" y="620688"/>
            <a:ext cx="73448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latin typeface="DejaVu Serif Condensed" pitchFamily="18" charset="0"/>
                <a:ea typeface="DejaVu Serif Condensed" pitchFamily="18" charset="0"/>
              </a:rPr>
              <a:t>Contribución al desarrollo de un país</a:t>
            </a:r>
          </a:p>
          <a:p>
            <a:endParaRPr lang="es-MX" dirty="0">
              <a:latin typeface="Gulim" pitchFamily="34" charset="-127"/>
              <a:ea typeface="Gulim" pitchFamily="34" charset="-127"/>
            </a:endParaRPr>
          </a:p>
          <a:p>
            <a:r>
              <a:rPr lang="es-MX" dirty="0" smtClean="0">
                <a:latin typeface="Gulim" pitchFamily="34" charset="-127"/>
                <a:ea typeface="Gulim" pitchFamily="34" charset="-127"/>
              </a:rPr>
              <a:t>El 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cobre tiene una importancia y relevancia única dentro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de un  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país, ya que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permite 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obtener una gran cantidad de ingresos que pueden ser utilizados en gastos de beneficencia para el desarrollo optimo del país, sean estos educación, salud, construcción, etc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.</a:t>
            </a:r>
          </a:p>
          <a:p>
            <a:endParaRPr lang="es-MX" dirty="0">
              <a:latin typeface="Gulim" pitchFamily="34" charset="-127"/>
              <a:ea typeface="Gulim" pitchFamily="34" charset="-127"/>
            </a:endParaRPr>
          </a:p>
          <a:p>
            <a:r>
              <a:rPr lang="es-MX" dirty="0">
                <a:latin typeface="Gulim" pitchFamily="34" charset="-127"/>
                <a:ea typeface="Gulim" pitchFamily="34" charset="-127"/>
              </a:rPr>
              <a:t>También podemos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ver que 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el cobre permite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que un país empiece</a:t>
            </a:r>
          </a:p>
          <a:p>
            <a:r>
              <a:rPr lang="es-MX" dirty="0" smtClean="0">
                <a:latin typeface="Gulim" pitchFamily="34" charset="-127"/>
                <a:ea typeface="Gulim" pitchFamily="34" charset="-127"/>
              </a:rPr>
              <a:t>con 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vías de desarrollo. Ya que el dinero que el país recibe optimiza la inversión en tecnologías, lo que nos acerca mas a un futuro de innovaciones y adelantos.</a:t>
            </a:r>
          </a:p>
          <a:p>
            <a:endParaRPr lang="es-MX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MX" dirty="0" smtClean="0">
                <a:latin typeface="Gulim" pitchFamily="34" charset="-127"/>
                <a:ea typeface="Gulim" pitchFamily="34" charset="-127"/>
              </a:rPr>
              <a:t>Un gran ejemplo es chile que posee 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la tasa de exportación mas grande del </a:t>
            </a:r>
            <a:r>
              <a:rPr lang="es-MX" dirty="0" smtClean="0">
                <a:latin typeface="Gulim" pitchFamily="34" charset="-127"/>
                <a:ea typeface="Gulim" pitchFamily="34" charset="-127"/>
              </a:rPr>
              <a:t>mundo</a:t>
            </a:r>
            <a:r>
              <a:rPr lang="es-MX" dirty="0">
                <a:latin typeface="Gulim" pitchFamily="34" charset="-127"/>
                <a:ea typeface="Gulim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72394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432</TotalTime>
  <Words>444</Words>
  <Application>Microsoft Office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Horizonte</vt:lpstr>
      <vt:lpstr>MINERALES DE COBRE</vt:lpstr>
      <vt:lpstr>Cobre </vt:lpstr>
      <vt:lpstr>formula química</vt:lpstr>
      <vt:lpstr>industrias</vt:lpstr>
      <vt:lpstr>Productos y usos</vt:lpstr>
      <vt:lpstr>cables y líneas de alta tensión    exteriores como en el cableado eléctrico   en interiores, cables de lámparas   maquinaria eléctrica en general: generadores, motores, reguladores, equipos de señalización, aparatos electromagnéticos y sistemas de comunicaciones.  En un tiempo era frecuente reforzar con cobre la quilla de los barcos de madera para proteger el casco ante posibles colisiones. </vt:lpstr>
      <vt:lpstr>Presentación de PowerPoint</vt:lpstr>
      <vt:lpstr>Presentación de PowerPoint</vt:lpstr>
      <vt:lpstr>Presentación de PowerPoint</vt:lpstr>
      <vt:lpstr>Bibliografía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PATY</dc:creator>
  <cp:lastModifiedBy>Horacio Linares Rodriguez</cp:lastModifiedBy>
  <cp:revision>19</cp:revision>
  <dcterms:created xsi:type="dcterms:W3CDTF">2013-09-07T01:16:55Z</dcterms:created>
  <dcterms:modified xsi:type="dcterms:W3CDTF">2013-09-08T23:54:02Z</dcterms:modified>
</cp:coreProperties>
</file>